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76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06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15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48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1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53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8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78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01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D466532-49A0-4FCC-83E6-F25723DFA3B5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336B826-A07F-43D9-9E2C-C5981FD5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kumimoji="1"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8D105-EC03-43B1-8AE9-282C82DEA15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43807" y="233475"/>
            <a:ext cx="4152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FF00"/>
                </a:solidFill>
              </a:rPr>
              <a:t>病院</a:t>
            </a:r>
            <a:r>
              <a:rPr kumimoji="1" lang="ja-JP" altLang="en-US" sz="2800" b="1" dirty="0" smtClean="0">
                <a:solidFill>
                  <a:srgbClr val="FFFF00"/>
                </a:solidFill>
              </a:rPr>
              <a:t>連絡会主催の研修会</a:t>
            </a:r>
            <a:endParaRPr kumimoji="1" lang="ja-JP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174098"/>
              </p:ext>
            </p:extLst>
          </p:nvPr>
        </p:nvGraphicFramePr>
        <p:xfrm>
          <a:off x="827584" y="1052736"/>
          <a:ext cx="7704858" cy="5052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236"/>
                <a:gridCol w="3975982"/>
                <a:gridCol w="1284320"/>
                <a:gridCol w="1284320"/>
              </a:tblGrid>
              <a:tr h="39021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平成２８年８月６日（土）　　１４時～１６時</a:t>
                      </a:r>
                      <a:endParaRPr lang="ja-JP" sz="105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医師会２階</a:t>
                      </a:r>
                      <a:endParaRPr lang="ja-JP" sz="105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【第１回】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『信頼を築く』ってどういうこと？</a:t>
                      </a:r>
                      <a:endParaRPr lang="ja-JP" sz="140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50" kern="100">
                        <a:effectLst/>
                        <a:latin typeface="Georgia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50" kern="100" dirty="0">
                        <a:effectLst/>
                        <a:latin typeface="Georgia"/>
                      </a:endParaRPr>
                    </a:p>
                  </a:txBody>
                  <a:tcPr marL="62865" marR="62865" marT="0" marB="0" anchor="ctr"/>
                </a:tc>
              </a:tr>
              <a:tr h="3902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講師：　京都橘大学　　健康科学部　　　藤原　勇先生</a:t>
                      </a:r>
                      <a:endParaRPr lang="ja-JP" sz="105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21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平成２８年１１月１５日（火）　　１７時～１９時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 smtClean="0">
                          <a:effectLst/>
                        </a:rPr>
                        <a:t>医師会</a:t>
                      </a:r>
                      <a:endParaRPr lang="ja-JP" sz="105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【第２回】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『入院時の迷い、退院時の戸惑い』</a:t>
                      </a:r>
                      <a:endParaRPr lang="ja-JP" sz="140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sz="1050" kern="100">
                        <a:effectLst/>
                        <a:latin typeface="Georgia"/>
                      </a:endParaRPr>
                    </a:p>
                  </a:txBody>
                  <a:tcPr marL="62865" marR="62865" marT="0" marB="0" anchor="ctr"/>
                </a:tc>
              </a:tr>
              <a:tr h="3902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講師：　東成区内訪問看護ステーション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  <a:tr h="39021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平成２９年１月１８日（水）　　１７時～１９時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 smtClean="0">
                          <a:effectLst/>
                        </a:rPr>
                        <a:t>医師会</a:t>
                      </a:r>
                      <a:endParaRPr lang="ja-JP" sz="105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【第３回】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『上手な退院カンファレンスの進め方』</a:t>
                      </a:r>
                      <a:endParaRPr lang="ja-JP" sz="140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sz="1050" kern="100">
                        <a:effectLst/>
                        <a:latin typeface="Georgia"/>
                      </a:endParaRPr>
                    </a:p>
                  </a:txBody>
                  <a:tcPr marL="62865" marR="62865" marT="0" marB="0" anchor="ctr"/>
                </a:tc>
              </a:tr>
              <a:tr h="3697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居宅介護事業所の立場から</a:t>
                      </a:r>
                      <a:endParaRPr lang="ja-JP" sz="105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50" kern="100">
                        <a:effectLst/>
                        <a:latin typeface="Georgia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endParaRPr lang="ja-JP" sz="1050" kern="100">
                        <a:effectLst/>
                        <a:latin typeface="Georgia"/>
                      </a:endParaRPr>
                    </a:p>
                  </a:txBody>
                  <a:tcPr marL="62865" marR="62865" marT="0" marB="0" anchor="ctr"/>
                </a:tc>
              </a:tr>
              <a:tr h="3902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講師：　東成区内居宅介護事業所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  <a:tr h="39021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平成２９年３月１６日（木）　　１７時～１９時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 smtClean="0">
                          <a:effectLst/>
                        </a:rPr>
                        <a:t>医師会</a:t>
                      </a:r>
                      <a:endParaRPr lang="ja-JP" sz="105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【第４回】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『医療機関はこう考えてる、地域医療連携室からのメッセージ』</a:t>
                      </a:r>
                      <a:endParaRPr lang="ja-JP" sz="140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>
                          <a:effectLst/>
                        </a:rPr>
                        <a:t>講師：　東成区内病院　地域医療連携室</a:t>
                      </a:r>
                      <a:endParaRPr lang="ja-JP" sz="1050" kern="10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Georgia"/>
                        <a:ea typeface="HG明朝B"/>
                        <a:cs typeface="Times New Roman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66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EDICAL_TP01069040">
  <a:themeElements>
    <a:clrScheme name="MEDICAL_TP01069040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MEDICAL_TP01069040">
      <a:majorFont>
        <a:latin typeface="Book Antiqua"/>
        <a:ea typeface="ＭＳ Ｐゴシック"/>
        <a:cs typeface=""/>
      </a:majorFont>
      <a:minorFont>
        <a:latin typeface="Book Antiqu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DICAL_TP01069040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_TP01069040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_TP01069040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2</TotalTime>
  <Words>108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MEDICAL_TP01069040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2016-11-07T06:13:19Z</dcterms:created>
  <dcterms:modified xsi:type="dcterms:W3CDTF">2016-11-07T06:16:00Z</dcterms:modified>
</cp:coreProperties>
</file>